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399288" cy="39600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289"/>
    <a:srgbClr val="D19328"/>
    <a:srgbClr val="D68B64"/>
    <a:srgbClr val="0E425E"/>
    <a:srgbClr val="E5AF42"/>
    <a:srgbClr val="FFFFFF"/>
    <a:srgbClr val="BB6D25"/>
    <a:srgbClr val="FDF9DE"/>
    <a:srgbClr val="E5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969" autoAdjust="0"/>
  </p:normalViewPr>
  <p:slideViewPr>
    <p:cSldViewPr snapToGrid="0">
      <p:cViewPr>
        <p:scale>
          <a:sx n="20" d="100"/>
          <a:sy n="20" d="100"/>
        </p:scale>
        <p:origin x="468" y="-2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FB2C7-6115-454F-8845-EB577B41117F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AA19B-38B0-4BD9-92F6-999839994F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58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AA19B-38B0-4BD9-92F6-999839994F6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09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98D1-1721-4142-BE38-14ECEB0F143C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15BC-23EC-404D-B93C-A09C5BD9C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36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98D1-1721-4142-BE38-14ECEB0F143C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15BC-23EC-404D-B93C-A09C5BD9C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21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98D1-1721-4142-BE38-14ECEB0F143C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15BC-23EC-404D-B93C-A09C5BD9C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36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98D1-1721-4142-BE38-14ECEB0F143C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15BC-23EC-404D-B93C-A09C5BD9C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69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98D1-1721-4142-BE38-14ECEB0F143C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15BC-23EC-404D-B93C-A09C5BD9C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04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98D1-1721-4142-BE38-14ECEB0F143C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15BC-23EC-404D-B93C-A09C5BD9C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6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98D1-1721-4142-BE38-14ECEB0F143C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15BC-23EC-404D-B93C-A09C5BD9C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8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98D1-1721-4142-BE38-14ECEB0F143C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15BC-23EC-404D-B93C-A09C5BD9C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07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98D1-1721-4142-BE38-14ECEB0F143C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15BC-23EC-404D-B93C-A09C5BD9C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61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98D1-1721-4142-BE38-14ECEB0F143C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15BC-23EC-404D-B93C-A09C5BD9C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91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98D1-1721-4142-BE38-14ECEB0F143C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15BC-23EC-404D-B93C-A09C5BD9C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14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5598D1-1721-4142-BE38-14ECEB0F143C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EE15BC-23EC-404D-B93C-A09C5BD9C1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98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9C7356BA-BBFF-0A25-2DAB-73419A3A8974}"/>
              </a:ext>
            </a:extLst>
          </p:cNvPr>
          <p:cNvSpPr txBox="1"/>
          <p:nvPr/>
        </p:nvSpPr>
        <p:spPr>
          <a:xfrm>
            <a:off x="2102201" y="2829514"/>
            <a:ext cx="2708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/>
              <a:t>TÍTULO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6BBC46C-DDFC-5189-BB6C-8EDDBBCE79DA}"/>
              </a:ext>
            </a:extLst>
          </p:cNvPr>
          <p:cNvSpPr txBox="1"/>
          <p:nvPr/>
        </p:nvSpPr>
        <p:spPr>
          <a:xfrm>
            <a:off x="2102201" y="4613479"/>
            <a:ext cx="2708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Autor</a:t>
            </a:r>
            <a:r>
              <a:rPr lang="pt-BR" sz="4000" baseline="30000" dirty="0"/>
              <a:t>1</a:t>
            </a:r>
            <a:r>
              <a:rPr lang="pt-BR" sz="4000" dirty="0"/>
              <a:t>, Autor</a:t>
            </a:r>
            <a:r>
              <a:rPr lang="pt-BR" sz="4000" baseline="30000" dirty="0"/>
              <a:t>2</a:t>
            </a:r>
            <a:r>
              <a:rPr lang="pt-BR" sz="4000" dirty="0"/>
              <a:t>... </a:t>
            </a:r>
            <a:endParaRPr lang="pt-BR" sz="72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0C53304-9A7D-6A6B-2FD5-3B48A7D01BE1}"/>
              </a:ext>
            </a:extLst>
          </p:cNvPr>
          <p:cNvSpPr txBox="1"/>
          <p:nvPr/>
        </p:nvSpPr>
        <p:spPr>
          <a:xfrm>
            <a:off x="2336235" y="6076056"/>
            <a:ext cx="27089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1. Instituição do autor</a:t>
            </a:r>
          </a:p>
          <a:p>
            <a:pPr algn="ctr"/>
            <a:r>
              <a:rPr lang="pt-BR" sz="4000" dirty="0"/>
              <a:t>2. Instituição do autor</a:t>
            </a:r>
            <a:endParaRPr lang="pt-BR" sz="7200" baseline="30000" dirty="0"/>
          </a:p>
        </p:txBody>
      </p:sp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3498D212-F9A1-03BA-D74D-EEDF85911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2"/>
          <a:stretch/>
        </p:blipFill>
        <p:spPr>
          <a:xfrm>
            <a:off x="-354" y="1"/>
            <a:ext cx="32399643" cy="39600187"/>
          </a:xfrm>
          <a:custGeom>
            <a:avLst/>
            <a:gdLst>
              <a:gd name="connsiteX0" fmla="*/ 2402400 w 32399643"/>
              <a:gd name="connsiteY0" fmla="*/ 900094 h 39600187"/>
              <a:gd name="connsiteX1" fmla="*/ 990000 w 32399643"/>
              <a:gd name="connsiteY1" fmla="*/ 2312495 h 39600187"/>
              <a:gd name="connsiteX2" fmla="*/ 990000 w 32399643"/>
              <a:gd name="connsiteY2" fmla="*/ 37287695 h 39600187"/>
              <a:gd name="connsiteX3" fmla="*/ 2402400 w 32399643"/>
              <a:gd name="connsiteY3" fmla="*/ 38700095 h 39600187"/>
              <a:gd name="connsiteX4" fmla="*/ 29997599 w 32399643"/>
              <a:gd name="connsiteY4" fmla="*/ 38700095 h 39600187"/>
              <a:gd name="connsiteX5" fmla="*/ 31409999 w 32399643"/>
              <a:gd name="connsiteY5" fmla="*/ 37287695 h 39600187"/>
              <a:gd name="connsiteX6" fmla="*/ 31409999 w 32399643"/>
              <a:gd name="connsiteY6" fmla="*/ 2312495 h 39600187"/>
              <a:gd name="connsiteX7" fmla="*/ 29997599 w 32399643"/>
              <a:gd name="connsiteY7" fmla="*/ 900094 h 39600187"/>
              <a:gd name="connsiteX8" fmla="*/ 0 w 32399643"/>
              <a:gd name="connsiteY8" fmla="*/ 0 h 39600187"/>
              <a:gd name="connsiteX9" fmla="*/ 32399643 w 32399643"/>
              <a:gd name="connsiteY9" fmla="*/ 0 h 39600187"/>
              <a:gd name="connsiteX10" fmla="*/ 32399643 w 32399643"/>
              <a:gd name="connsiteY10" fmla="*/ 39600187 h 39600187"/>
              <a:gd name="connsiteX11" fmla="*/ 0 w 32399643"/>
              <a:gd name="connsiteY11" fmla="*/ 39600187 h 3960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399643" h="39600187">
                <a:moveTo>
                  <a:pt x="2402400" y="900094"/>
                </a:moveTo>
                <a:cubicBezTo>
                  <a:pt x="1622352" y="900094"/>
                  <a:pt x="990000" y="1532447"/>
                  <a:pt x="990000" y="2312495"/>
                </a:cubicBezTo>
                <a:lnTo>
                  <a:pt x="990000" y="37287695"/>
                </a:lnTo>
                <a:cubicBezTo>
                  <a:pt x="990000" y="38067743"/>
                  <a:pt x="1622352" y="38700095"/>
                  <a:pt x="2402400" y="38700095"/>
                </a:cubicBezTo>
                <a:lnTo>
                  <a:pt x="29997599" y="38700095"/>
                </a:lnTo>
                <a:cubicBezTo>
                  <a:pt x="30777647" y="38700095"/>
                  <a:pt x="31409999" y="38067743"/>
                  <a:pt x="31409999" y="37287695"/>
                </a:cubicBezTo>
                <a:lnTo>
                  <a:pt x="31409999" y="2312495"/>
                </a:lnTo>
                <a:cubicBezTo>
                  <a:pt x="31409999" y="1532447"/>
                  <a:pt x="30777647" y="900094"/>
                  <a:pt x="29997599" y="900094"/>
                </a:cubicBezTo>
                <a:close/>
                <a:moveTo>
                  <a:pt x="0" y="0"/>
                </a:moveTo>
                <a:lnTo>
                  <a:pt x="32399643" y="0"/>
                </a:lnTo>
                <a:lnTo>
                  <a:pt x="32399643" y="39600187"/>
                </a:lnTo>
                <a:lnTo>
                  <a:pt x="0" y="39600187"/>
                </a:lnTo>
                <a:close/>
              </a:path>
            </a:pathLst>
          </a:custGeom>
        </p:spPr>
      </p:pic>
      <p:pic>
        <p:nvPicPr>
          <p:cNvPr id="17" name="Imagem 16" descr="Texto&#10;&#10;Descrição gerada automaticamente com confiança média">
            <a:extLst>
              <a:ext uri="{FF2B5EF4-FFF2-40B4-BE49-F238E27FC236}">
                <a16:creationId xmlns:a16="http://schemas.microsoft.com/office/drawing/2014/main" id="{E316E7D2-3DE6-762B-4F15-F473BDF9F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842" y="37141014"/>
            <a:ext cx="2723584" cy="1146772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460ACF14-20BA-D09E-DE56-43CE84345633}"/>
              </a:ext>
            </a:extLst>
          </p:cNvPr>
          <p:cNvSpPr txBox="1"/>
          <p:nvPr/>
        </p:nvSpPr>
        <p:spPr>
          <a:xfrm>
            <a:off x="1690246" y="8577385"/>
            <a:ext cx="13956505" cy="1736646"/>
          </a:xfrm>
          <a:prstGeom prst="roundRect">
            <a:avLst/>
          </a:prstGeom>
          <a:gradFill flip="none" rotWithShape="1">
            <a:gsLst>
              <a:gs pos="48000">
                <a:srgbClr val="46B289"/>
              </a:gs>
              <a:gs pos="0">
                <a:srgbClr val="0E425E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???? Coloque o título que achar necessário...usando esta </a:t>
            </a:r>
            <a:r>
              <a:rPr lang="pt-BR" sz="4800" b="1" dirty="0" err="1">
                <a:solidFill>
                  <a:schemeClr val="bg1"/>
                </a:solidFill>
              </a:rPr>
              <a:t>cx</a:t>
            </a:r>
            <a:r>
              <a:rPr lang="pt-BR" sz="4800" b="1" dirty="0">
                <a:solidFill>
                  <a:schemeClr val="bg1"/>
                </a:solidFill>
              </a:rPr>
              <a:t> de texto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EEE0110-06DC-4BED-FF9C-65DF5D28C121}"/>
              </a:ext>
            </a:extLst>
          </p:cNvPr>
          <p:cNvSpPr txBox="1"/>
          <p:nvPr/>
        </p:nvSpPr>
        <p:spPr>
          <a:xfrm>
            <a:off x="16988217" y="32463575"/>
            <a:ext cx="13956505" cy="919401"/>
          </a:xfrm>
          <a:prstGeom prst="roundRect">
            <a:avLst/>
          </a:prstGeom>
          <a:gradFill flip="none" rotWithShape="1">
            <a:gsLst>
              <a:gs pos="48000">
                <a:srgbClr val="46B289"/>
              </a:gs>
              <a:gs pos="0">
                <a:srgbClr val="0E425E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REFERÊNCIAS 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B3CCE767-FFC2-C7BC-4C79-B4755231B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201" y="1426596"/>
            <a:ext cx="3384199" cy="4551426"/>
          </a:xfrm>
          <a:prstGeom prst="rect">
            <a:avLst/>
          </a:prstGeom>
        </p:spPr>
      </p:pic>
      <p:pic>
        <p:nvPicPr>
          <p:cNvPr id="3" name="Google Shape;97;p1">
            <a:extLst>
              <a:ext uri="{FF2B5EF4-FFF2-40B4-BE49-F238E27FC236}">
                <a16:creationId xmlns:a16="http://schemas.microsoft.com/office/drawing/2014/main" id="{86A59AC6-FB04-DD1B-1E57-1BD3428BD0C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450938" y="37085694"/>
            <a:ext cx="2517005" cy="125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Universidade Estadual de Alagoas - UNEAL">
            <a:extLst>
              <a:ext uri="{FF2B5EF4-FFF2-40B4-BE49-F238E27FC236}">
                <a16:creationId xmlns:a16="http://schemas.microsoft.com/office/drawing/2014/main" id="{CFB9B03F-A857-5A9E-399C-842A1FC74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6"/>
          <a:stretch/>
        </p:blipFill>
        <p:spPr bwMode="auto">
          <a:xfrm>
            <a:off x="7473482" y="36503067"/>
            <a:ext cx="2347614" cy="20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atriz Bordado Uncisal Universidade Estadual de Alagoas | Elo7">
            <a:extLst>
              <a:ext uri="{FF2B5EF4-FFF2-40B4-BE49-F238E27FC236}">
                <a16:creationId xmlns:a16="http://schemas.microsoft.com/office/drawing/2014/main" id="{AF11FE0D-AEC2-C0AA-897A-0224F8DDD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912" y="36943567"/>
            <a:ext cx="1541665" cy="154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nstituto Federal de Alagoas – Wikipédia, a enciclopédia livre">
            <a:extLst>
              <a:ext uri="{FF2B5EF4-FFF2-40B4-BE49-F238E27FC236}">
                <a16:creationId xmlns:a16="http://schemas.microsoft.com/office/drawing/2014/main" id="{F5AAF76B-68CB-158B-8EBA-04F2FD80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391" y="37070016"/>
            <a:ext cx="1654505" cy="144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137;p3">
            <a:extLst>
              <a:ext uri="{FF2B5EF4-FFF2-40B4-BE49-F238E27FC236}">
                <a16:creationId xmlns:a16="http://schemas.microsoft.com/office/drawing/2014/main" id="{B2137CA7-0C5D-F396-76DF-5968265670F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66341" t="22972" b="13520"/>
          <a:stretch/>
        </p:blipFill>
        <p:spPr>
          <a:xfrm>
            <a:off x="23417077" y="36123474"/>
            <a:ext cx="6915818" cy="2441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5DA9D6C-45F2-9EBB-15BE-B92DBD9FEE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24829" y="37141014"/>
            <a:ext cx="1080097" cy="111430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7395BEBB-9C6B-7AF0-8889-96EDED6E8A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17362" y="36906753"/>
            <a:ext cx="1615294" cy="1615294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F05B6269-3C45-7852-64B5-B25EFE182916}"/>
              </a:ext>
            </a:extLst>
          </p:cNvPr>
          <p:cNvSpPr txBox="1"/>
          <p:nvPr/>
        </p:nvSpPr>
        <p:spPr>
          <a:xfrm>
            <a:off x="15304926" y="37466642"/>
            <a:ext cx="2347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Prefeitura de Palmeira dos Índios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A46C246-D1FF-D2E7-960A-03D66069C7ED}"/>
              </a:ext>
            </a:extLst>
          </p:cNvPr>
          <p:cNvSpPr txBox="1"/>
          <p:nvPr/>
        </p:nvSpPr>
        <p:spPr>
          <a:xfrm>
            <a:off x="8097458" y="1085314"/>
            <a:ext cx="1620401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6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</a:rPr>
              <a:t>CT&amp;I E OS BIOMAS BRASILEIROS</a:t>
            </a:r>
            <a:endParaRPr lang="pt-BR" sz="7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" name="Google Shape;140;p3">
            <a:extLst>
              <a:ext uri="{FF2B5EF4-FFF2-40B4-BE49-F238E27FC236}">
                <a16:creationId xmlns:a16="http://schemas.microsoft.com/office/drawing/2014/main" id="{8549DCB8-0E43-8F9B-932A-140713E2FEB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r="82419" b="7887"/>
          <a:stretch/>
        </p:blipFill>
        <p:spPr>
          <a:xfrm>
            <a:off x="3617133" y="36231371"/>
            <a:ext cx="4135976" cy="2441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529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42</Words>
  <Application>Microsoft Office PowerPoint</Application>
  <PresentationFormat>Personalizar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Paulo Rogério</dc:creator>
  <cp:lastModifiedBy>Aldenir Feitosa dos Santos</cp:lastModifiedBy>
  <cp:revision>9</cp:revision>
  <dcterms:created xsi:type="dcterms:W3CDTF">2024-09-17T11:08:27Z</dcterms:created>
  <dcterms:modified xsi:type="dcterms:W3CDTF">2024-10-01T20:18:01Z</dcterms:modified>
</cp:coreProperties>
</file>